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9" r:id="rId2"/>
    <p:sldId id="260" r:id="rId3"/>
    <p:sldId id="267" r:id="rId4"/>
    <p:sldId id="268" r:id="rId5"/>
    <p:sldId id="269" r:id="rId6"/>
    <p:sldId id="270" r:id="rId7"/>
    <p:sldId id="272" r:id="rId8"/>
    <p:sldId id="275" r:id="rId9"/>
    <p:sldId id="276" r:id="rId10"/>
    <p:sldId id="258" r:id="rId11"/>
    <p:sldId id="277" r:id="rId12"/>
    <p:sldId id="278" r:id="rId13"/>
    <p:sldId id="279" r:id="rId14"/>
    <p:sldId id="266" r:id="rId15"/>
    <p:sldId id="32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5701"/>
  </p:normalViewPr>
  <p:slideViewPr>
    <p:cSldViewPr snapToGrid="0" snapToObjects="1">
      <p:cViewPr varScale="1">
        <p:scale>
          <a:sx n="107" d="100"/>
          <a:sy n="107" d="100"/>
        </p:scale>
        <p:origin x="2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DB1CFC-04BD-9143-8509-C84E1C3162CE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EBCAC-F0B7-4240-827B-724ECA6AC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026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www.youtube.com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playlist?list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=PLKmoVoqeac43A3xz4570IFozxWkiW_yjn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D07DF3-61F9-074A-BA8C-D59DC74937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213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Google Shape;876;p90:notes">
            <a:extLst>
              <a:ext uri="{FF2B5EF4-FFF2-40B4-BE49-F238E27FC236}">
                <a16:creationId xmlns:a16="http://schemas.microsoft.com/office/drawing/2014/main" id="{94997FAE-2051-5142-91B8-5B6BACE5244C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80200" cy="3757612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0" name="Google Shape;877;p90:notes">
            <a:extLst>
              <a:ext uri="{FF2B5EF4-FFF2-40B4-BE49-F238E27FC236}">
                <a16:creationId xmlns:a16="http://schemas.microsoft.com/office/drawing/2014/main" id="{78F9DA1A-63AA-5F49-9279-C53AF04922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8975" y="4759325"/>
            <a:ext cx="5511800" cy="4508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48300" rIns="96600" bIns="483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400"/>
            </a:pPr>
            <a:endParaRPr lang="en-US" altLang="en-US"/>
          </a:p>
        </p:txBody>
      </p:sp>
      <p:sp>
        <p:nvSpPr>
          <p:cNvPr id="140291" name="Google Shape;878;p90:notes">
            <a:extLst>
              <a:ext uri="{FF2B5EF4-FFF2-40B4-BE49-F238E27FC236}">
                <a16:creationId xmlns:a16="http://schemas.microsoft.com/office/drawing/2014/main" id="{02A076F2-2743-7440-87B7-922D289159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075" y="9515475"/>
            <a:ext cx="2986088" cy="501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48300" rIns="96600" bIns="4830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SzPts val="1400"/>
            </a:pPr>
            <a:fld id="{A9DE5DD4-F636-D448-97C0-394A67F2F588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  <a:buSzPts val="1400"/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54E96-5520-3A49-B4E0-0FA3A21FB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85B128-7853-E74B-A9AB-4D32F80C8A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C31D1-6BF1-4046-891B-679A9EC94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22F3E-31BD-3349-A07A-0E09DD224E8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70D98-7672-9649-8AA8-9B85303B6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589940-2BA3-AC45-8E65-9E8CC522C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6756-6DC9-5C4C-9872-9F2BEAF76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3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2FFD8-1A22-804B-B007-6FDF4E49A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53743-68CD-F549-ADA3-FE819CBFC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893DA-7BB5-8249-8FEC-8F7F8887C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22F3E-31BD-3349-A07A-0E09DD224E8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92944-5D56-344E-8A2B-5B9774180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10734-9BB4-3F40-9BAE-ED9307A0D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6756-6DC9-5C4C-9872-9F2BEAF76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0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129B3-4B84-1648-8FDC-34FA193D5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07BED2-B177-644D-A4F6-67D585AF0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DB3E4-9215-AB4C-89AF-36F85590C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22F3E-31BD-3349-A07A-0E09DD224E8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E0524-BF5B-5740-B856-4A2E34BBE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29BCF-1B0F-A544-9150-A841F50B3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6756-6DC9-5C4C-9872-9F2BEAF76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372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622F0-16C0-5C4A-8EEE-5F1308850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09EFF-D0DA-1D43-972C-AFAFC7A6DF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3E3CF2-135D-6C4D-97B1-9CD5B9448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FBC539-4E91-DE42-A313-3921E6CF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22F3E-31BD-3349-A07A-0E09DD224E82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B6B4A-FB5E-204F-A530-47B17B7DC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0F9B24-8B5D-D342-AEE3-8A88BF7D1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6756-6DC9-5C4C-9872-9F2BEAF76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15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33847-411B-C74D-86D8-8E235CB2F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FC375-3241-8345-9FC7-156AF8191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8E2F46-A456-2C40-8580-86B5E1D19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33AE69-853C-5747-9986-83F7108446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B273A6-1227-EC46-9FC2-7C5C34E660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83441C-D564-0448-9A94-1A9104D75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22F3E-31BD-3349-A07A-0E09DD224E82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7C7C77-C411-EA4D-A4D4-80BE7E74A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8E131-3A77-9B41-9D59-F0129740C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6756-6DC9-5C4C-9872-9F2BEAF76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531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E2D-426A-5B45-BC4A-60CEFB6DD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797CDE-19EF-274B-A8FC-1B416621B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22F3E-31BD-3349-A07A-0E09DD224E82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7F9BF6-2445-E04D-A0F5-73E295E32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51E9B4-94C9-AF40-87B6-6B728A227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6756-6DC9-5C4C-9872-9F2BEAF76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88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5A8283-61EE-C24A-ACC8-48FAE149D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22F3E-31BD-3349-A07A-0E09DD224E82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916931-1C1A-C246-A909-177110FE4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52FF00-76D1-EF40-AF95-385162C6C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6756-6DC9-5C4C-9872-9F2BEAF76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41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628A6-70AF-0B47-BD53-4C2380EBC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80DC4-415D-9E43-8E35-4770DC318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53F8B-8FA2-0E4C-B542-E7D19697DE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0C835-254F-0942-AA6C-4ED9DC20B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22F3E-31BD-3349-A07A-0E09DD224E82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2D4345-6899-1948-AA68-FA109657D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1A4FC-790E-4A40-AA39-2D59C2C3F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6756-6DC9-5C4C-9872-9F2BEAF76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902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69867-F964-C54A-9D22-4F227D7D1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274DDD-4122-744E-AD12-B88D14CFD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BAEF5-914F-7145-A309-E214C8D06C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AC0642-3F3C-1248-8F07-E94A46E15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22F3E-31BD-3349-A07A-0E09DD224E82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C1F8FB-8394-8B4A-B86E-CD5D89136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5AADD1-FC11-974D-94B0-51AAE9F41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6756-6DC9-5C4C-9872-9F2BEAF76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69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DA5EE-7A70-8048-854D-DD1FA608C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ADB790-FD3A-034A-AB62-7C8B72A12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CF695-BE31-2447-8377-E6F71FCF1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22F3E-31BD-3349-A07A-0E09DD224E8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B7A78-153A-314F-B4C3-C29D58B05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7BFC2-FD72-1440-A720-B7271E01B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6756-6DC9-5C4C-9872-9F2BEAF76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97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3E8A1B-5CB3-B048-B8AB-4620FF786C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A8990-F7E7-764D-97DE-4C3A6949B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7C18B0-804C-1E49-B962-5CD12B328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22F3E-31BD-3349-A07A-0E09DD224E8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AAED4-1EF7-864E-B171-E07B2EA29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C7766-CFC9-FE41-A55B-27615BD91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76756-6DC9-5C4C-9872-9F2BEAF76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576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79A29-7665-6045-9BE9-9A9C1F5EB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5387C-E7CF-3D41-BDBE-49C978B86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445DE-A831-F944-92FE-0539207582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22F3E-31BD-3349-A07A-0E09DD224E8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A35AF-EF8F-F44B-81B8-7526FA2C96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94846-03A2-464D-B2A5-BDE85894E2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76756-6DC9-5C4C-9872-9F2BEAF76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60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-gb.facebook.com/pages/category/Elementary-School/Theprimaryartclass/about/" TargetMode="External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0" Type="http://schemas.openxmlformats.org/officeDocument/2006/relationships/hyperlink" Target="https://www.youtube.com/channel/UCHSbzBcq6GaXSaSipDWlnoA?view_as=subscriber" TargetMode="External"/><Relationship Id="rId4" Type="http://schemas.openxmlformats.org/officeDocument/2006/relationships/hyperlink" Target="https://theprimaryartclass.com/" TargetMode="External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B32F67-8808-9A4B-8A1A-8218AA19348B}"/>
              </a:ext>
            </a:extLst>
          </p:cNvPr>
          <p:cNvSpPr txBox="1"/>
          <p:nvPr/>
        </p:nvSpPr>
        <p:spPr>
          <a:xfrm>
            <a:off x="1735671" y="2541482"/>
            <a:ext cx="87206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The Formal Elements of Art</a:t>
            </a:r>
          </a:p>
        </p:txBody>
      </p:sp>
    </p:spTree>
    <p:extLst>
      <p:ext uri="{BB962C8B-B14F-4D97-AF65-F5344CB8AC3E}">
        <p14:creationId xmlns:p14="http://schemas.microsoft.com/office/powerpoint/2010/main" val="2230007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8D3A8-1448-D040-AC11-5EA9D5477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5797" y="1109827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n-GB" b="1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Y1</a:t>
            </a:r>
            <a:br>
              <a:rPr lang="en-GB" b="1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b="1" dirty="0"/>
              <a:t>Line</a:t>
            </a:r>
            <a:br>
              <a:rPr lang="en-GB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</a:b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89100-B36E-E34F-A204-74CEA44E09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45348B-8ADE-5D46-8BED-E8E58052B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004" y="3034452"/>
            <a:ext cx="2391305" cy="232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09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8D3A8-1448-D040-AC11-5EA9D5477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1162" y="683952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Y2</a:t>
            </a:r>
            <a:b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Colour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89100-B36E-E34F-A204-74CEA44E09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08D2AC-0AF8-A949-BED2-9AD385CC7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12" y="3129594"/>
            <a:ext cx="1866900" cy="19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35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8D3A8-1448-D040-AC11-5EA9D5477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52500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Y3</a:t>
            </a:r>
            <a:b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Shape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89100-B36E-E34F-A204-74CEA44E09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507BED-74F3-724C-9C21-7EBC9CCCD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00" y="3602038"/>
            <a:ext cx="1930400" cy="19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34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8D3A8-1448-D040-AC11-5EA9D54770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Y4</a:t>
            </a:r>
            <a:b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Tone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89100-B36E-E34F-A204-74CEA44E09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6CC716-0868-0249-AB20-1A7CDE6C8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4450" y="3513551"/>
            <a:ext cx="19431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44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8D3A8-1448-D040-AC11-5EA9D54770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Y5</a:t>
            </a:r>
            <a:b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Texture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89100-B36E-E34F-A204-74CEA44E09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BF619D-9905-FC4D-A32C-78B572223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150" y="3509963"/>
            <a:ext cx="19177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6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8D3A8-1448-D040-AC11-5EA9D54770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Y6</a:t>
            </a:r>
            <a:b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Pattern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89100-B36E-E34F-A204-74CEA44E09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E6BE79-61CE-B34F-B5AD-D0D3AD134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955" y="3547115"/>
            <a:ext cx="2452090" cy="244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426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iedensreich Hundertwasser. Friedensreich Regentag Dunkelbunt… | by  Exposition Art Blog | Medium">
            <a:extLst>
              <a:ext uri="{FF2B5EF4-FFF2-40B4-BE49-F238E27FC236}">
                <a16:creationId xmlns:a16="http://schemas.microsoft.com/office/drawing/2014/main" id="{5A837107-598D-8F4E-96D3-A762735AB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4" y="347400"/>
            <a:ext cx="8206375" cy="579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B5EA896-AE97-8A46-85AE-3182610893D5}"/>
              </a:ext>
            </a:extLst>
          </p:cNvPr>
          <p:cNvSpPr/>
          <p:nvPr/>
        </p:nvSpPr>
        <p:spPr>
          <a:xfrm>
            <a:off x="2747972" y="6325934"/>
            <a:ext cx="3483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i="0" cap="all" dirty="0">
                <a:solidFill>
                  <a:srgbClr val="000000"/>
                </a:solidFill>
                <a:effectLst/>
                <a:latin typeface="Roboto Condensed" panose="020F0502020204030204" pitchFamily="34" charset="0"/>
              </a:rPr>
              <a:t>FRIEDENSREICH HUNDERTWASSER</a:t>
            </a:r>
            <a:endParaRPr lang="en-US" dirty="0"/>
          </a:p>
        </p:txBody>
      </p:sp>
      <p:pic>
        <p:nvPicPr>
          <p:cNvPr id="6150" name="Picture 6" descr="Friedensreich Hundertwasser - Wikipedia">
            <a:extLst>
              <a:ext uri="{FF2B5EF4-FFF2-40B4-BE49-F238E27FC236}">
                <a16:creationId xmlns:a16="http://schemas.microsoft.com/office/drawing/2014/main" id="{A6471A7B-A898-9B46-9D20-EF29AC116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058" y="3244241"/>
            <a:ext cx="2498942" cy="249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286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'm almost enjoying myself!' – Frank Bowling's six-decade journey to  success | Art | The Guardian">
            <a:extLst>
              <a:ext uri="{FF2B5EF4-FFF2-40B4-BE49-F238E27FC236}">
                <a16:creationId xmlns:a16="http://schemas.microsoft.com/office/drawing/2014/main" id="{BC15A2AD-345D-EA4E-AA71-852BB09B6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463" y="2148958"/>
            <a:ext cx="2417088" cy="181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rank Bowling, Cover Girl, 1966">
            <a:extLst>
              <a:ext uri="{FF2B5EF4-FFF2-40B4-BE49-F238E27FC236}">
                <a16:creationId xmlns:a16="http://schemas.microsoft.com/office/drawing/2014/main" id="{31E790BF-FB12-3B40-9BDC-E26204B50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13" y="0"/>
            <a:ext cx="4675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974D2F1-7A11-4A4A-9652-9DCAE4C05037}"/>
              </a:ext>
            </a:extLst>
          </p:cNvPr>
          <p:cNvSpPr/>
          <p:nvPr/>
        </p:nvSpPr>
        <p:spPr>
          <a:xfrm>
            <a:off x="623400" y="3054199"/>
            <a:ext cx="1801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GB" b="0" i="0" cap="all" dirty="0">
                <a:solidFill>
                  <a:srgbClr val="3D114A"/>
                </a:solidFill>
                <a:effectLst/>
                <a:latin typeface="Gotham"/>
              </a:rPr>
              <a:t>FRANK BOWLING</a:t>
            </a:r>
          </a:p>
        </p:txBody>
      </p:sp>
    </p:spTree>
    <p:extLst>
      <p:ext uri="{BB962C8B-B14F-4D97-AF65-F5344CB8AC3E}">
        <p14:creationId xmlns:p14="http://schemas.microsoft.com/office/powerpoint/2010/main" val="894039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pire - Shantell Martin&amp;#39;s “Charge Your Self” Exhibition">
            <a:extLst>
              <a:ext uri="{FF2B5EF4-FFF2-40B4-BE49-F238E27FC236}">
                <a16:creationId xmlns:a16="http://schemas.microsoft.com/office/drawing/2014/main" id="{4456A967-477E-DD42-B8EB-E19CA7688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87" y="435708"/>
            <a:ext cx="7439068" cy="557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29AA665-B8C8-0B43-979B-9D977A00E8A3}"/>
              </a:ext>
            </a:extLst>
          </p:cNvPr>
          <p:cNvSpPr/>
          <p:nvPr/>
        </p:nvSpPr>
        <p:spPr>
          <a:xfrm>
            <a:off x="184424" y="2856027"/>
            <a:ext cx="1961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SHANTELL MARTIN</a:t>
            </a:r>
          </a:p>
        </p:txBody>
      </p:sp>
      <p:pic>
        <p:nvPicPr>
          <p:cNvPr id="2052" name="Picture 4" descr="How Shantell Martin Turned Her Deceptively Childlike Drawings Into a  Successful Multiplatform Business | Artnet News">
            <a:extLst>
              <a:ext uri="{FF2B5EF4-FFF2-40B4-BE49-F238E27FC236}">
                <a16:creationId xmlns:a16="http://schemas.microsoft.com/office/drawing/2014/main" id="{CF143031-9494-B84A-B55F-60E0E62D0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346" y="2856027"/>
            <a:ext cx="2258653" cy="150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037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elita Martin: Calling Down the Spirits | Exhibition | NMWA">
            <a:extLst>
              <a:ext uri="{FF2B5EF4-FFF2-40B4-BE49-F238E27FC236}">
                <a16:creationId xmlns:a16="http://schemas.microsoft.com/office/drawing/2014/main" id="{8DF0AA46-FF24-094E-9383-BC2D21C52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400" y="0"/>
            <a:ext cx="4583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A92DCB-F4BB-254B-A039-5C4A2C125EC1}"/>
              </a:ext>
            </a:extLst>
          </p:cNvPr>
          <p:cNvSpPr txBox="1"/>
          <p:nvPr/>
        </p:nvSpPr>
        <p:spPr>
          <a:xfrm>
            <a:off x="851770" y="2931090"/>
            <a:ext cx="1572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DELTA MARTIN</a:t>
            </a:r>
          </a:p>
        </p:txBody>
      </p:sp>
      <p:pic>
        <p:nvPicPr>
          <p:cNvPr id="8196" name="Picture 4" descr="On A Mission To Change Hearts And Minds Through Art And Activism | Luxe  Interiors + Design">
            <a:extLst>
              <a:ext uri="{FF2B5EF4-FFF2-40B4-BE49-F238E27FC236}">
                <a16:creationId xmlns:a16="http://schemas.microsoft.com/office/drawing/2014/main" id="{DA785A8A-40F5-CB44-A5B6-85D763E02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264" y="1979112"/>
            <a:ext cx="2708857" cy="40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361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Works - Midnight&amp;#39;s Family | Ben Uri Gallery and Museum">
            <a:extLst>
              <a:ext uri="{FF2B5EF4-FFF2-40B4-BE49-F238E27FC236}">
                <a16:creationId xmlns:a16="http://schemas.microsoft.com/office/drawing/2014/main" id="{02996896-274F-D641-B1BA-C82F644A1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16" y="2247271"/>
            <a:ext cx="8442542" cy="344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F593ED8-3FB0-664A-8FB1-663AFAA54160}"/>
              </a:ext>
            </a:extLst>
          </p:cNvPr>
          <p:cNvSpPr/>
          <p:nvPr/>
        </p:nvSpPr>
        <p:spPr>
          <a:xfrm>
            <a:off x="1265117" y="985287"/>
            <a:ext cx="315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0" i="0" cap="all" dirty="0">
                <a:solidFill>
                  <a:srgbClr val="000000"/>
                </a:solidFill>
                <a:effectLst/>
                <a:latin typeface="Tate regular"/>
              </a:rPr>
              <a:t>CHILA KUMARI SINGH BURMAN</a:t>
            </a:r>
            <a:endParaRPr lang="en-US" dirty="0"/>
          </a:p>
        </p:txBody>
      </p:sp>
      <p:pic>
        <p:nvPicPr>
          <p:cNvPr id="9220" name="Picture 4" descr="Chila Kumari Singh Burman – &amp;#39;Artists Turn Chaos Into Order&amp;#39; | TateShots -  YouTube">
            <a:extLst>
              <a:ext uri="{FF2B5EF4-FFF2-40B4-BE49-F238E27FC236}">
                <a16:creationId xmlns:a16="http://schemas.microsoft.com/office/drawing/2014/main" id="{66C851BF-6946-CE4F-8BF7-EF739D932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422" y="2930307"/>
            <a:ext cx="3085578" cy="173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631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ilma af Klint - Wikipedia">
            <a:extLst>
              <a:ext uri="{FF2B5EF4-FFF2-40B4-BE49-F238E27FC236}">
                <a16:creationId xmlns:a16="http://schemas.microsoft.com/office/drawing/2014/main" id="{679EB3E0-0BBA-0742-88E8-8D8B29AE1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041" y="1790700"/>
            <a:ext cx="24765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7675AE8-3253-2542-8AF1-50CDDDC40979}"/>
              </a:ext>
            </a:extLst>
          </p:cNvPr>
          <p:cNvSpPr/>
          <p:nvPr/>
        </p:nvSpPr>
        <p:spPr>
          <a:xfrm>
            <a:off x="128515" y="2901769"/>
            <a:ext cx="1744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0" i="0" cap="all" dirty="0">
                <a:solidFill>
                  <a:srgbClr val="000000"/>
                </a:solidFill>
                <a:effectLst/>
                <a:latin typeface="Tate regular"/>
              </a:rPr>
              <a:t>HILMA AF KLIMT</a:t>
            </a:r>
            <a:endParaRPr lang="en-US" dirty="0"/>
          </a:p>
        </p:txBody>
      </p:sp>
      <p:pic>
        <p:nvPicPr>
          <p:cNvPr id="10246" name="Picture 6" descr="Meet the late Hilma af Klint. The New York Times calls her work “jaw  dropping, staggering.” | BrockelPress">
            <a:extLst>
              <a:ext uri="{FF2B5EF4-FFF2-40B4-BE49-F238E27FC236}">
                <a16:creationId xmlns:a16="http://schemas.microsoft.com/office/drawing/2014/main" id="{CF161A6F-EA4B-4E4C-9718-7CC9A2C67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903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616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AEF4BD-DEAA-B848-B731-404313AA7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62618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E6C82C-55F2-8E42-9AC6-7F599D7BD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2855" y="1"/>
            <a:ext cx="1080818" cy="10521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408FF9-BDA8-214B-AA42-C8F7E2C21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1518" y="5325389"/>
            <a:ext cx="1100278" cy="11526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51089F-D3FE-A940-8467-9FABA8A203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2854" y="2086697"/>
            <a:ext cx="1087733" cy="10949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61C97E-B9CD-E849-8B03-FC5792BDF9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2854" y="1054266"/>
            <a:ext cx="1087733" cy="10521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F328CF-726C-F74C-8CFF-A3D5D87C49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1518" y="3181634"/>
            <a:ext cx="1062156" cy="10551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05CFD7-BB20-FF44-81F9-AE632D8AAC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1518" y="4230452"/>
            <a:ext cx="1100278" cy="109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96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5" name="Google Shape;880;p90" descr="\\curric1\uStaff\egopaul\My Pictures\Tate M trip April\20180424_140334.jpg">
            <a:extLst>
              <a:ext uri="{FF2B5EF4-FFF2-40B4-BE49-F238E27FC236}">
                <a16:creationId xmlns:a16="http://schemas.microsoft.com/office/drawing/2014/main" id="{5BB7F6BE-648C-E24E-8B75-DAEE2BDB9D3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77688" y="-15941675"/>
            <a:ext cx="21599526" cy="1215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66" name="Google Shape;881;p90">
            <a:hlinkClick r:id="rId4"/>
            <a:extLst>
              <a:ext uri="{FF2B5EF4-FFF2-40B4-BE49-F238E27FC236}">
                <a16:creationId xmlns:a16="http://schemas.microsoft.com/office/drawing/2014/main" id="{68444AE2-3B43-6B47-AED8-23B83DED32A4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525" y="1363663"/>
            <a:ext cx="472916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67" name="Google Shape;882;p90" descr="Image result for facebook icon">
            <a:hlinkClick r:id="rId6"/>
            <a:extLst>
              <a:ext uri="{FF2B5EF4-FFF2-40B4-BE49-F238E27FC236}">
                <a16:creationId xmlns:a16="http://schemas.microsoft.com/office/drawing/2014/main" id="{97EEDBFD-5069-D74B-A8D1-5996D3A3F58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163" y="3352800"/>
            <a:ext cx="12969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8" name="Google Shape;883;p90">
            <a:extLst>
              <a:ext uri="{FF2B5EF4-FFF2-40B4-BE49-F238E27FC236}">
                <a16:creationId xmlns:a16="http://schemas.microsoft.com/office/drawing/2014/main" id="{DA0ED8E0-0C94-E545-9F2F-43AEEC1AB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8150" y="3043238"/>
            <a:ext cx="2513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800"/>
              <a:buFontTx/>
              <a:buNone/>
            </a:pPr>
            <a:r>
              <a:rPr lang="en-GB" altLang="en-US" sz="1800">
                <a:solidFill>
                  <a:srgbClr val="44546A"/>
                </a:solidFill>
                <a:latin typeface="Aharoni" panose="02010803020104030203" pitchFamily="2" charset="-79"/>
                <a:ea typeface="Aharoni" panose="02010803020104030203" pitchFamily="2" charset="-79"/>
                <a:cs typeface="Aharoni" panose="02010803020104030203" pitchFamily="2" charset="-79"/>
                <a:sym typeface="Aharoni" panose="02010803020104030203" pitchFamily="2" charset="-79"/>
              </a:rPr>
              <a:t>The Primary Art Class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84" name="Google Shape;884;p90">
            <a:extLst>
              <a:ext uri="{FF2B5EF4-FFF2-40B4-BE49-F238E27FC236}">
                <a16:creationId xmlns:a16="http://schemas.microsoft.com/office/drawing/2014/main" id="{23EAA7C6-F92C-5E45-83AA-0CBF6638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48200" y="6356350"/>
            <a:ext cx="2895600" cy="365125"/>
          </a:xfrm>
        </p:spPr>
        <p:txBody>
          <a:bodyPr spcFirstLastPara="1" wrap="square" lIns="91425" tIns="45700" rIns="91425" bIns="45700" anchorCtr="0">
            <a:noAutofit/>
          </a:bodyPr>
          <a:lstStyle/>
          <a:p>
            <a:pPr>
              <a:buSzPts val="1400"/>
              <a:defRPr/>
            </a:pPr>
            <a:r>
              <a:rPr lang="en-GB"/>
              <a:t>theprimaryartclass.com  Emily Gopaul</a:t>
            </a:r>
            <a:endParaRPr/>
          </a:p>
        </p:txBody>
      </p:sp>
      <p:sp>
        <p:nvSpPr>
          <p:cNvPr id="885" name="Google Shape;885;p90">
            <a:extLst>
              <a:ext uri="{FF2B5EF4-FFF2-40B4-BE49-F238E27FC236}">
                <a16:creationId xmlns:a16="http://schemas.microsoft.com/office/drawing/2014/main" id="{7013DC9C-C518-844D-83F9-7F47DEE6F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2133600" cy="365125"/>
          </a:xfrm>
        </p:spPr>
        <p:txBody>
          <a:bodyPr spcFirstLastPara="1" wrap="square" lIns="91425" tIns="45700" rIns="91425" bIns="45700" anchorCtr="0">
            <a:noAutofit/>
          </a:bodyPr>
          <a:lstStyle/>
          <a:p>
            <a:pPr>
              <a:buSzPts val="1200"/>
              <a:defRPr/>
            </a:pPr>
            <a:fld id="{52E6D0F5-5D4C-794D-A652-84F4396CB67D}" type="slidenum">
              <a:rPr lang="en-GB"/>
              <a:pPr>
                <a:buSzPts val="1200"/>
                <a:defRPr/>
              </a:pPr>
              <a:t>15</a:t>
            </a:fld>
            <a:endParaRPr/>
          </a:p>
        </p:txBody>
      </p:sp>
      <p:sp>
        <p:nvSpPr>
          <p:cNvPr id="139271" name="Google Shape;886;p90">
            <a:extLst>
              <a:ext uri="{FF2B5EF4-FFF2-40B4-BE49-F238E27FC236}">
                <a16:creationId xmlns:a16="http://schemas.microsoft.com/office/drawing/2014/main" id="{C143E9F7-E2AD-E840-A4AD-7C93E5AD7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2925" y="5291138"/>
            <a:ext cx="60610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3200"/>
              <a:buFontTx/>
              <a:buNone/>
            </a:pPr>
            <a:r>
              <a:rPr lang="en-GB" altLang="en-US" sz="3200">
                <a:solidFill>
                  <a:srgbClr val="44546A"/>
                </a:solidFill>
                <a:latin typeface="Aharoni" panose="02010803020104030203" pitchFamily="2" charset="-79"/>
                <a:ea typeface="Aharoni" panose="02010803020104030203" pitchFamily="2" charset="-79"/>
                <a:cs typeface="Aharoni" panose="02010803020104030203" pitchFamily="2" charset="-79"/>
                <a:sym typeface="Aharoni" panose="02010803020104030203" pitchFamily="2" charset="-79"/>
              </a:rPr>
              <a:t>emily@</a:t>
            </a:r>
            <a:r>
              <a:rPr lang="en-GB" altLang="en-US" sz="3200" b="1">
                <a:solidFill>
                  <a:srgbClr val="44546A"/>
                </a:solidFill>
                <a:latin typeface="Aharoni" panose="02010803020104030203" pitchFamily="2" charset="-79"/>
                <a:ea typeface="Aharoni" panose="02010803020104030203" pitchFamily="2" charset="-79"/>
                <a:cs typeface="Aharoni" panose="02010803020104030203" pitchFamily="2" charset="-79"/>
                <a:sym typeface="Aharoni" panose="02010803020104030203" pitchFamily="2" charset="-79"/>
              </a:rPr>
              <a:t>theprimaryartclass</a:t>
            </a:r>
            <a:r>
              <a:rPr lang="en-GB" altLang="en-US" sz="3200">
                <a:solidFill>
                  <a:srgbClr val="44546A"/>
                </a:solidFill>
                <a:latin typeface="Aharoni" panose="02010803020104030203" pitchFamily="2" charset="-79"/>
                <a:ea typeface="Aharoni" panose="02010803020104030203" pitchFamily="2" charset="-79"/>
                <a:cs typeface="Aharoni" panose="02010803020104030203" pitchFamily="2" charset="-79"/>
                <a:sym typeface="Aharoni" panose="02010803020104030203" pitchFamily="2" charset="-79"/>
              </a:rPr>
              <a:t>.com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39272" name="Google Shape;887;p90">
            <a:extLst>
              <a:ext uri="{FF2B5EF4-FFF2-40B4-BE49-F238E27FC236}">
                <a16:creationId xmlns:a16="http://schemas.microsoft.com/office/drawing/2014/main" id="{D2D841FE-A3E4-D449-82C2-2D56B12351D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075" y="2820988"/>
            <a:ext cx="162877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73" name="Google Shape;888;p90">
            <a:extLst>
              <a:ext uri="{FF2B5EF4-FFF2-40B4-BE49-F238E27FC236}">
                <a16:creationId xmlns:a16="http://schemas.microsoft.com/office/drawing/2014/main" id="{CD5225EB-067E-5A4A-82E9-E7BFB676D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5650" y="136525"/>
            <a:ext cx="3060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3200"/>
              <a:buFontTx/>
              <a:buNone/>
            </a:pPr>
            <a:r>
              <a:rPr lang="en-GB" altLang="en-US" sz="3200">
                <a:solidFill>
                  <a:srgbClr val="44546A"/>
                </a:solidFill>
                <a:latin typeface="Aharoni" panose="02010803020104030203" pitchFamily="2" charset="-79"/>
                <a:ea typeface="Aharoni" panose="02010803020104030203" pitchFamily="2" charset="-79"/>
                <a:cs typeface="Aharoni" panose="02010803020104030203" pitchFamily="2" charset="-79"/>
                <a:sym typeface="Aharoni" panose="02010803020104030203" pitchFamily="2" charset="-79"/>
              </a:rPr>
              <a:t>Stay in touch…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39274" name="Google Shape;889;p90">
            <a:extLst>
              <a:ext uri="{FF2B5EF4-FFF2-40B4-BE49-F238E27FC236}">
                <a16:creationId xmlns:a16="http://schemas.microsoft.com/office/drawing/2014/main" id="{01F263B1-2004-CB47-9BB9-A407BE05696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2211388"/>
            <a:ext cx="1404937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5" name="Picture 2">
            <a:hlinkClick r:id="rId10"/>
            <a:extLst>
              <a:ext uri="{FF2B5EF4-FFF2-40B4-BE49-F238E27FC236}">
                <a16:creationId xmlns:a16="http://schemas.microsoft.com/office/drawing/2014/main" id="{8EC28472-C81C-B240-BC57-F16EB4A78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238" y="2987675"/>
            <a:ext cx="3160712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83</Words>
  <Application>Microsoft Macintosh PowerPoint</Application>
  <PresentationFormat>Widescreen</PresentationFormat>
  <Paragraphs>27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Aharoni</vt:lpstr>
      <vt:lpstr>Arial</vt:lpstr>
      <vt:lpstr>Calibri</vt:lpstr>
      <vt:lpstr>Calibri Light</vt:lpstr>
      <vt:lpstr>Gotham</vt:lpstr>
      <vt:lpstr>Roboto Condensed</vt:lpstr>
      <vt:lpstr>Segoe UI</vt:lpstr>
      <vt:lpstr>Tate regular</vt:lpstr>
      <vt:lpstr>Office Theme</vt:lpstr>
      <vt:lpstr>PowerPoint Presentation</vt:lpstr>
      <vt:lpstr> Y1 Line </vt:lpstr>
      <vt:lpstr>Y2 Colour</vt:lpstr>
      <vt:lpstr>Y3 Shape</vt:lpstr>
      <vt:lpstr>Y4 Tone</vt:lpstr>
      <vt:lpstr> Y5 Texture</vt:lpstr>
      <vt:lpstr>Y6 Pattern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emily@theprimaryartclass.com</dc:creator>
  <cp:lastModifiedBy>emily@theprimaryartclass.com</cp:lastModifiedBy>
  <cp:revision>5</cp:revision>
  <dcterms:created xsi:type="dcterms:W3CDTF">2021-09-05T20:04:47Z</dcterms:created>
  <dcterms:modified xsi:type="dcterms:W3CDTF">2021-09-05T20:08:18Z</dcterms:modified>
</cp:coreProperties>
</file>