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9" r:id="rId2"/>
    <p:sldId id="283" r:id="rId3"/>
    <p:sldId id="286" r:id="rId4"/>
    <p:sldId id="287" r:id="rId5"/>
    <p:sldId id="288" r:id="rId6"/>
    <p:sldId id="282" r:id="rId7"/>
    <p:sldId id="285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74283"/>
  </p:normalViewPr>
  <p:slideViewPr>
    <p:cSldViewPr snapToGrid="0" snapToObjects="1">
      <p:cViewPr varScale="1">
        <p:scale>
          <a:sx n="78" d="100"/>
          <a:sy n="78" d="100"/>
        </p:scale>
        <p:origin x="1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9C894-D981-4A43-84DA-FC1F60AB380D}" type="datetimeFigureOut">
              <a:rPr lang="en-US" smtClean="0"/>
              <a:t>3/27/20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4BBE6-A3D3-AF48-B1E5-7E3315CC9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15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org.uk/paintings/paolo-uccello-saint-george-and-the-dragon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ationalgallery.org.uk/media/31352/notes_uccello-st-george-dragon.pdf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org.uk/paintings/gustave-moreau-saint-george-and-the-dragon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Zoom in on the artwork here:</a:t>
            </a:r>
          </a:p>
          <a:p>
            <a:r>
              <a:rPr lang="en-GB" dirty="0">
                <a:hlinkClick r:id="rId3"/>
              </a:rPr>
              <a:t>https://www.nationalgallery.org.uk/paintings/paolo-uccello-saint-george-and-the-dragon</a:t>
            </a:r>
            <a:endParaRPr lang="en-GB" dirty="0"/>
          </a:p>
          <a:p>
            <a:r>
              <a:rPr lang="en-US" dirty="0"/>
              <a:t>Describe what you can see:</a:t>
            </a:r>
          </a:p>
          <a:p>
            <a:r>
              <a:rPr lang="en-US" dirty="0"/>
              <a:t>Full teachers notes here form the NG </a:t>
            </a:r>
            <a:r>
              <a:rPr lang="en-GB" dirty="0">
                <a:hlinkClick r:id="rId4"/>
              </a:rPr>
              <a:t>https://www.nationalgallery.org.uk/media/31352/notes_uccello-st-george-dragon.pdf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4BBE6-A3D3-AF48-B1E5-7E3315CC98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2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 in on the additional artwork here </a:t>
            </a:r>
            <a:r>
              <a:rPr lang="en-GB" dirty="0">
                <a:hlinkClick r:id="rId3"/>
              </a:rPr>
              <a:t>https://www.nationalgallery.org.uk/paintings/gustave-moreau-saint-george</a:t>
            </a:r>
            <a:r>
              <a:rPr lang="en-GB">
                <a:hlinkClick r:id="rId3"/>
              </a:rPr>
              <a:t>-and-the-dragon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4BBE6-A3D3-AF48-B1E5-7E3315CC98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4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04E4-6DB3-284E-B07C-33D9169BB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F5C0C-DA4C-5F40-9F01-17EC628F8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9BF10-D9B7-544C-B86E-2D92A8BD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FD9D-7F6B-C84E-998C-C68C9D16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57029-2CA6-9647-9B93-734A836D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D7E6E-2C77-2743-AF69-8E506A4B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030FD-85E5-644F-AD81-DC9553816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45209-5086-2D46-B516-6BC82FE72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EB31F-9E98-9743-8D1F-640A5B1B3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BBC24-930E-B141-91F0-D2A3A21BC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3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F055-27B2-6E43-8E94-9C5FF93B5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8F57C-8DDF-104B-86CA-14C85BFC7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1FA91-3237-E743-8B3B-C34E31E48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45928-7A4E-C441-B20B-0EE796EBC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13BFD-E3F1-0740-BE07-E145DF2D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2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3FFFD-6FA0-BC4B-8172-153139A52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E667A-39BB-0D4B-9A36-86704C21A0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17685A-A8FB-C34B-B143-8DF1830A1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36592-4F0D-484E-8155-34EDF2E1C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B49D27-F0AC-AA47-9B95-0A5337276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6AE41-5BF2-1442-8D98-1D15471C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74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E532F-0432-AD4B-99C1-B0FDD0743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1B6E5-C81C-D94E-A22A-FBF8E4218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73738-59F6-2C4A-BD7B-AAFE3214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116AAA-651C-3042-8518-3A727AB352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FC8E34-6BEC-1F49-8C92-2AEB7A0F3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595F14-4B85-3C4F-A47D-29D800B68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0A1E36-CC78-654C-BCA0-2D11BC4C8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C4387-3D60-1448-86D0-93AC2B98C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4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678C-AF14-B043-A3D1-DD07C956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329FF2-9164-934A-940C-6808553C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CE1CB-CF2E-5D49-B4F5-926B7221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504E0-8E66-2941-B89A-846854F2F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6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85F09-4A08-944E-9058-299D02A7D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E8FAA0-F1E9-634B-AE60-A8549972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433E7-B189-0D43-A2E5-D224AB2C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9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F97B-1B6E-924F-88EC-215D07D79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A6B95-0F6B-8645-B79D-87892227E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17F8D-9739-FD42-BF7D-606AD2323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E7F3C-37FC-EF41-B3C9-ECDBD3C4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C6A8D-0A5C-FA46-9541-319899ED0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259B7-5A49-5E46-BAD2-43C291D8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25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001E-AE4D-B14F-953E-BD44D1D6E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F0B01F-7CF6-DC40-8087-598FDF79F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2054B-1CA9-8D40-B00E-C41097726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5F6CF-B7AB-504D-91D7-81E00252E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CD13E-BA1C-2B47-9A10-CC8F7E459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32F0D-A74C-6C4D-96E6-1476C761F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3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A0FF-8102-6841-8DDC-1EFEA19A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D3F01-F347-984D-98E5-9A770957E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0F5D9-5AA2-B441-8CDE-F0349B1D2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C59EF-28DF-F443-9C6E-7D29ADB67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9EF3A-6463-604C-B186-83E97BB58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49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6522CF-4EEB-334C-8444-EA5C5DBAF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814191-8929-8144-8B6C-0AD2DE8CA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B3A5A-523A-F948-9496-BA4CDB82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B6066-E58E-F145-9A29-8108A72D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EB061-BC70-4F4E-8820-98816AC04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4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8195E-2C55-9C4A-8533-51A8FC2E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B6D35-EAC1-FB49-B923-6FE5CCD4D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8163D-9EE2-FC41-8538-07640CF844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D021E-ABF3-6446-A02C-5E22733118D1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8AE7-EC2D-0347-B6AD-4CBA9556E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7DBEE-CC2C-834F-AFD2-2919654F6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12314-C84A-5E40-958C-A4FC99F39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allery.org.uk/paintings/paolo-uccello-saint-george-and-the-drago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3475-CE2F-8D40-8DF6-A6EE86580B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 Detectives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D4B6F-ADF6-7040-88B4-84C7494250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50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1772816"/>
            <a:ext cx="2796100" cy="2880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7528" y="260649"/>
            <a:ext cx="4303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/>
              <a:t>What do you see?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7529" y="5733257"/>
            <a:ext cx="635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this part of the painting I can see…</a:t>
            </a:r>
          </a:p>
        </p:txBody>
      </p:sp>
    </p:spTree>
    <p:extLst>
      <p:ext uri="{BB962C8B-B14F-4D97-AF65-F5344CB8AC3E}">
        <p14:creationId xmlns:p14="http://schemas.microsoft.com/office/powerpoint/2010/main" val="154634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24455" y="2709687"/>
            <a:ext cx="4303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/>
              <a:t>What do you see?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7529" y="5733257"/>
            <a:ext cx="635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this part of the painting I can see…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5" y="116632"/>
            <a:ext cx="6316021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9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7528" y="260649"/>
            <a:ext cx="4303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/>
              <a:t>What do you see?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7529" y="5733257"/>
            <a:ext cx="635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this part of the painting I can see…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1" y="1628801"/>
            <a:ext cx="3801591" cy="34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7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7528" y="260649"/>
            <a:ext cx="4303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/>
              <a:t>What do you see?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7529" y="5733257"/>
            <a:ext cx="635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this part of the painting I can see…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049" y="1819092"/>
            <a:ext cx="3712443" cy="311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9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olo Uccello 04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768"/>
            <a:ext cx="9179891" cy="685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64152" y="6192560"/>
            <a:ext cx="3203848" cy="7386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/>
              <a:t>Paolo Uccello, 1460. Saint George and the dragon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6137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aolo Uccello 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260648"/>
            <a:ext cx="3721051" cy="277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35560" y="3212976"/>
            <a:ext cx="3203848" cy="52322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/>
              <a:t>Saint George and the dragon</a:t>
            </a:r>
          </a:p>
          <a:p>
            <a:r>
              <a:rPr lang="en-GB" sz="1400" dirty="0"/>
              <a:t>Paolo Uccello, 1460.</a:t>
            </a:r>
          </a:p>
        </p:txBody>
      </p:sp>
      <p:pic>
        <p:nvPicPr>
          <p:cNvPr id="4" name="Picture 2" descr="https://upload.wikimedia.org/wikipedia/commons/9/97/Stgeorge-drag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9" y="836712"/>
            <a:ext cx="3631505" cy="536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061012" y="6085363"/>
            <a:ext cx="2934072" cy="584775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1600" i="1" dirty="0">
                <a:latin typeface="Arial" panose="020B0604020202020204" pitchFamily="34" charset="0"/>
              </a:rPr>
              <a:t>Saint George and the Dragon</a:t>
            </a:r>
            <a:endParaRPr lang="en-GB" sz="1600" dirty="0">
              <a:latin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</a:rPr>
              <a:t>Gustave Moreau, 1889/1890</a:t>
            </a:r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87BF5-A135-F746-9954-24523CBDB796}"/>
              </a:ext>
            </a:extLst>
          </p:cNvPr>
          <p:cNvSpPr txBox="1"/>
          <p:nvPr/>
        </p:nvSpPr>
        <p:spPr>
          <a:xfrm>
            <a:off x="434365" y="4561076"/>
            <a:ext cx="4854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/>
              <a:t>Compare &amp; Contrast</a:t>
            </a:r>
          </a:p>
        </p:txBody>
      </p:sp>
    </p:spTree>
    <p:extLst>
      <p:ext uri="{BB962C8B-B14F-4D97-AF65-F5344CB8AC3E}">
        <p14:creationId xmlns:p14="http://schemas.microsoft.com/office/powerpoint/2010/main" val="920878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9/97/Stgeorge-drag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816" y="0"/>
            <a:ext cx="46396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31504" y="6165305"/>
            <a:ext cx="2934072" cy="584775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1600" i="1" dirty="0">
                <a:latin typeface="Arial" panose="020B0604020202020204" pitchFamily="34" charset="0"/>
              </a:rPr>
              <a:t>Saint George and the Dragon</a:t>
            </a:r>
            <a:endParaRPr lang="en-GB" sz="1600" dirty="0">
              <a:latin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</a:rPr>
              <a:t>Gustave Moreau, 1889/1890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42987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177</Words>
  <Application>Microsoft Macintosh PowerPoint</Application>
  <PresentationFormat>Widescreen</PresentationFormat>
  <Paragraphs>24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Art Detectives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Detectives</dc:title>
  <dc:creator>emily@theprimaryartclass.com</dc:creator>
  <cp:lastModifiedBy>emily@theprimaryartclass.com</cp:lastModifiedBy>
  <cp:revision>3</cp:revision>
  <dcterms:created xsi:type="dcterms:W3CDTF">2020-03-27T16:20:26Z</dcterms:created>
  <dcterms:modified xsi:type="dcterms:W3CDTF">2020-03-27T16:28:07Z</dcterms:modified>
</cp:coreProperties>
</file>